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7104063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126" y="7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0AE9F4-5E53-44A1-AD0D-C096EDABAD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2A9D8F9-29D8-4E96-82E6-ACBCE3E77E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F82EC84-5035-499C-9B2F-DDF3B4A59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8298-2F53-474D-BC32-774BF5252791}" type="datetimeFigureOut">
              <a:rPr lang="it-IT" smtClean="0"/>
              <a:t>19/01/2022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FA52B3B-E99B-413E-A36C-276268EDF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656FAFB-A0E0-4655-B6CC-4B1913897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2522-3016-4525-8150-B7305DF05D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7757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FAD9BD-1E0C-46F7-9A23-723014FFC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6FF577C-0971-45EF-973F-296D969731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896AF35-401E-4A7E-BB74-6A5CCF0B1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8298-2F53-474D-BC32-774BF5252791}" type="datetimeFigureOut">
              <a:rPr lang="it-IT" smtClean="0"/>
              <a:t>19/01/2022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7A0B82B-1BB7-4D5E-B82C-896504852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C6C918E-48B1-42CA-B692-E0F4FA550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2522-3016-4525-8150-B7305DF05D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7319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6984619-88AA-4D15-98C1-AB8FE2E62C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8AF9B00-736F-4A9C-BE11-4B913C1D31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3A07F45-8A07-4FA6-B7DF-061000CAD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8298-2F53-474D-BC32-774BF5252791}" type="datetimeFigureOut">
              <a:rPr lang="it-IT" smtClean="0"/>
              <a:t>19/01/2022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ACE2DB7-03D9-4B68-8413-528E69831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7CFBD74-9F10-4B9C-AC95-3EBEB6DF4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2522-3016-4525-8150-B7305DF05D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791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5C37DF-7CBA-4D53-BA05-DCE0F9B0C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C746C3D-780F-41C0-B8F7-62143A247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389B13D-6855-4842-BDD7-DFF32A11B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8298-2F53-474D-BC32-774BF5252791}" type="datetimeFigureOut">
              <a:rPr lang="it-IT" smtClean="0"/>
              <a:t>19/01/2022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21FD28F-7DFF-4144-B420-E4677FA86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C39D65A-2076-4526-94BE-FFB1E47F1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2522-3016-4525-8150-B7305DF05D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6540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679246-AACA-4581-9F84-3D7D08FB5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55A4221-A8F7-4625-BEA7-DB3F71DA76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AA83482-B4DA-4275-AA69-1DA8CD161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8298-2F53-474D-BC32-774BF5252791}" type="datetimeFigureOut">
              <a:rPr lang="it-IT" smtClean="0"/>
              <a:t>19/01/2022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BDE30A5-C225-4993-8903-C318641F6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3C5B72B-DDDE-4C4C-A1E9-437553E72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2522-3016-4525-8150-B7305DF05D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5746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9BAFE9-76C9-4C92-B92D-E36D1BB60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7667FD1-355F-41BA-8C3B-63C40672A2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2FA5EB5-F37C-4F03-A676-8C2CEB0ED8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BE604B8-9383-4889-ACE6-87B812F78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8298-2F53-474D-BC32-774BF5252791}" type="datetimeFigureOut">
              <a:rPr lang="it-IT" smtClean="0"/>
              <a:t>19/01/2022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B22B106-242D-48FD-9D84-204CB03B0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617BF4D-8B5D-481C-8304-6EDF659D0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2522-3016-4525-8150-B7305DF05D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2310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87BCDA-8A32-4170-BF51-376B212D2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615BF6B-3263-4357-824E-B122EEAC4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7B1CA53-4705-4D7E-98FC-3975DAE4D7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08F679A-4AB1-4CE1-9838-AB487C201D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17C32B9-553A-4982-AAB8-46586EB2C5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F9F7ED6-6AA8-4D4F-966F-96AFD48D5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8298-2F53-474D-BC32-774BF5252791}" type="datetimeFigureOut">
              <a:rPr lang="it-IT" smtClean="0"/>
              <a:t>19/01/2022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D3B4E4F-0B7A-4F7A-A8D9-A70C499ED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9237D6B-CB50-4324-82AE-91ADB9464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2522-3016-4525-8150-B7305DF05D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4346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86BA82-1CBE-45FA-B658-36EC8ED7E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17F824C-A28E-490D-B97C-56E658D72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8298-2F53-474D-BC32-774BF5252791}" type="datetimeFigureOut">
              <a:rPr lang="it-IT" smtClean="0"/>
              <a:t>19/01/2022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D9CE359-66A8-433E-BE92-50F541BD9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16B3E61-E880-4A86-ADA9-E12D5E8B1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2522-3016-4525-8150-B7305DF05D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3579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DA07358-CB7C-4DA0-9108-7E110D823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8298-2F53-474D-BC32-774BF5252791}" type="datetimeFigureOut">
              <a:rPr lang="it-IT" smtClean="0"/>
              <a:t>19/01/2022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9C229E7-C61F-47FF-A084-2664C02C5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219788F-E43C-4095-814D-CA4432B15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2522-3016-4525-8150-B7305DF05D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9677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A81B1B-FD24-41FB-9922-4504B0BDE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3F6E377-CF31-4405-BB88-B31140303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8D2520C-6738-448C-87AF-1E26D4FA6C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C55B879-C6E9-4417-A81F-BA206355D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8298-2F53-474D-BC32-774BF5252791}" type="datetimeFigureOut">
              <a:rPr lang="it-IT" smtClean="0"/>
              <a:t>19/01/2022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A21B2B2-CE3A-4EEB-9825-4FBE791E6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3BD5B02-91B7-406A-95EF-DD542A013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2522-3016-4525-8150-B7305DF05D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8633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2B96EC-E7F1-4093-8726-F91F39DBB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6908983-577A-400E-875F-B8D8A91DE1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C70FEE3-EA50-4B51-8E9E-A46CE905B0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D5CC9AB-BAB7-4DDB-BA19-13DA00C41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8298-2F53-474D-BC32-774BF5252791}" type="datetimeFigureOut">
              <a:rPr lang="it-IT" smtClean="0"/>
              <a:t>19/01/2022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D43E695-2FD1-4FA7-9526-1D0E1F2A1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9BCB172-071D-4D02-9AA3-B0F023278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2522-3016-4525-8150-B7305DF05D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624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BC3E8CE-5E53-4638-A78A-2E86C8A4E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1E7A844-534F-4DB1-AD15-2023B01B4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0DE6094-3CB6-4EBD-945B-D99310A2F6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E8298-2F53-474D-BC32-774BF5252791}" type="datetimeFigureOut">
              <a:rPr lang="it-IT" smtClean="0"/>
              <a:t>19/01/2022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41AAEB9-3963-4AAD-995F-8F88BB84FB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652A273-979B-433B-BAAC-70A05675C4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82522-3016-4525-8150-B7305DF05D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1805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hyperlink" Target="https://viruses2022.sciforum.net/#registration" TargetMode="External"/><Relationship Id="rId4" Type="http://schemas.openxmlformats.org/officeDocument/2006/relationships/image" Target="../media/image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it-IT" alt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2021630" y="673100"/>
            <a:ext cx="7176956" cy="5319122"/>
            <a:chOff x="2694152" y="964911"/>
            <a:chExt cx="6512874" cy="5041846"/>
          </a:xfrm>
        </p:grpSpPr>
        <p:grpSp>
          <p:nvGrpSpPr>
            <p:cNvPr id="13" name="Gruppo 12"/>
            <p:cNvGrpSpPr/>
            <p:nvPr/>
          </p:nvGrpSpPr>
          <p:grpSpPr>
            <a:xfrm>
              <a:off x="2694152" y="964911"/>
              <a:ext cx="6512874" cy="3409659"/>
              <a:chOff x="2694152" y="964911"/>
              <a:chExt cx="6512874" cy="3409659"/>
            </a:xfrm>
          </p:grpSpPr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56F73A74-859F-4900-9B3F-9EF38C63775A}"/>
                  </a:ext>
                </a:extLst>
              </p:cNvPr>
              <p:cNvSpPr/>
              <p:nvPr/>
            </p:nvSpPr>
            <p:spPr>
              <a:xfrm>
                <a:off x="2694152" y="3728239"/>
                <a:ext cx="651287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endParaRPr lang="en-US" dirty="0"/>
              </a:p>
              <a:p>
                <a:pPr algn="just"/>
                <a:endParaRPr lang="en-US" dirty="0"/>
              </a:p>
            </p:txBody>
          </p:sp>
          <p:graphicFrame>
            <p:nvGraphicFramePr>
              <p:cNvPr id="12" name="Oggetto 1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98044361"/>
                  </p:ext>
                </p:extLst>
              </p:nvPr>
            </p:nvGraphicFramePr>
            <p:xfrm>
              <a:off x="2694152" y="964911"/>
              <a:ext cx="6512873" cy="263258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28" r:id="rId3" imgW="12596760" imgH="5091840" progId="">
                      <p:embed/>
                    </p:oleObj>
                  </mc:Choice>
                  <mc:Fallback>
                    <p:oleObj r:id="rId3" imgW="12596760" imgH="5091840" progId="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2694152" y="964911"/>
                            <a:ext cx="6512873" cy="2632586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" name="Rectangle 3"/>
            <p:cNvSpPr>
              <a:spLocks noChangeArrowheads="1"/>
            </p:cNvSpPr>
            <p:nvPr/>
          </p:nvSpPr>
          <p:spPr bwMode="auto">
            <a:xfrm>
              <a:off x="2694152" y="3950041"/>
              <a:ext cx="6512874" cy="20567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We</a:t>
              </a:r>
              <a:r>
                <a:rPr kumimoji="0" lang="it-IT" altLang="it-IT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are </a:t>
              </a:r>
              <a:r>
                <a:rPr kumimoji="0" lang="it-IT" altLang="it-IT" sz="1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glad</a:t>
              </a:r>
              <a:r>
                <a:rPr kumimoji="0" lang="it-IT" altLang="it-IT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to </a:t>
              </a:r>
              <a:r>
                <a:rPr kumimoji="0" lang="it-IT" altLang="it-IT" sz="1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announce</a:t>
              </a:r>
              <a:r>
                <a:rPr kumimoji="0" lang="it-IT" altLang="it-IT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it-IT" altLang="it-IT" sz="1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that</a:t>
              </a:r>
              <a:r>
                <a:rPr kumimoji="0" lang="it-IT" altLang="it-IT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it-IT" altLang="it-IT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"</a:t>
              </a:r>
              <a:r>
                <a:rPr kumimoji="0" lang="it-IT" altLang="it-IT" sz="18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Viruses</a:t>
              </a:r>
              <a:r>
                <a:rPr kumimoji="0" lang="it-IT" altLang="it-IT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2022-At the </a:t>
              </a:r>
              <a:r>
                <a:rPr kumimoji="0" lang="it-IT" altLang="it-IT" sz="18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Leading</a:t>
              </a:r>
              <a:r>
                <a:rPr kumimoji="0" lang="it-IT" altLang="it-IT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it-IT" altLang="it-IT" sz="18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Edge</a:t>
              </a:r>
              <a:r>
                <a:rPr kumimoji="0" lang="it-IT" altLang="it-IT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of </a:t>
              </a:r>
              <a:r>
                <a:rPr kumimoji="0" lang="it-IT" altLang="it-IT" sz="18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Virology</a:t>
              </a:r>
              <a:r>
                <a:rPr kumimoji="0" lang="it-IT" altLang="it-IT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it-IT" altLang="it-IT" sz="18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Research</a:t>
              </a:r>
              <a:r>
                <a:rPr kumimoji="0" lang="it-IT" altLang="it-IT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", </a:t>
              </a:r>
              <a:r>
                <a:rPr kumimoji="0" lang="it-IT" altLang="it-IT" sz="1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is</a:t>
              </a:r>
              <a:r>
                <a:rPr kumimoji="0" lang="it-IT" altLang="it-IT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it-IT" altLang="it-IT" sz="1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now</a:t>
              </a:r>
              <a:r>
                <a:rPr kumimoji="0" lang="it-IT" altLang="it-IT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open for </a:t>
              </a:r>
              <a:r>
                <a:rPr kumimoji="0" lang="it-IT" altLang="it-IT" sz="1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registrations</a:t>
              </a:r>
              <a:r>
                <a:rPr kumimoji="0" lang="it-IT" altLang="it-IT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  <a:hlinkClick r:id="rId5"/>
                </a:rPr>
                <a:t>https://viruses2022.sciforum.net/#registration</a:t>
              </a:r>
              <a:endParaRPr kumimoji="0" lang="it-IT" alt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Members</a:t>
              </a:r>
              <a:r>
                <a:rPr kumimoji="0" lang="it-IT" altLang="it-IT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of SIV-ISV </a:t>
              </a:r>
              <a:r>
                <a:rPr kumimoji="0" lang="it-IT" altLang="it-IT" sz="1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will</a:t>
              </a:r>
              <a:r>
                <a:rPr kumimoji="0" lang="it-IT" altLang="it-IT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benefit from a discount, </a:t>
              </a:r>
              <a:r>
                <a:rPr kumimoji="0" lang="it-IT" altLang="it-IT" sz="1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using</a:t>
              </a:r>
              <a:r>
                <a:rPr kumimoji="0" lang="it-IT" altLang="it-IT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the code </a:t>
              </a:r>
              <a:r>
                <a:rPr kumimoji="0" lang="it-IT" altLang="it-IT" sz="18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«</a:t>
              </a:r>
              <a:r>
                <a:rPr kumimoji="0" lang="it-IT" altLang="it-IT" sz="1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viruses2022april»</a:t>
              </a:r>
              <a:r>
                <a:rPr kumimoji="0" lang="it-IT" altLang="it-IT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kumimoji="0" lang="it-IT" altLang="it-IT" sz="1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We</a:t>
              </a:r>
              <a:r>
                <a:rPr kumimoji="0" lang="it-IT" altLang="it-IT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it-IT" altLang="it-IT" sz="1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hope</a:t>
              </a:r>
              <a:r>
                <a:rPr kumimoji="0" lang="it-IT" altLang="it-IT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it-IT" altLang="it-IT" sz="1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you</a:t>
              </a:r>
              <a:r>
                <a:rPr kumimoji="0" lang="it-IT" altLang="it-IT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it-IT" altLang="it-IT" sz="1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will</a:t>
              </a:r>
              <a:r>
                <a:rPr kumimoji="0" lang="it-IT" altLang="it-IT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join </a:t>
              </a:r>
              <a:r>
                <a:rPr kumimoji="0" lang="it-IT" altLang="it-IT" sz="1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us</a:t>
              </a:r>
              <a:r>
                <a:rPr kumimoji="0" lang="it-IT" altLang="it-IT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in </a:t>
              </a:r>
              <a:r>
                <a:rPr kumimoji="0" lang="it-IT" altLang="it-IT" sz="1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this</a:t>
              </a:r>
              <a:r>
                <a:rPr kumimoji="0" lang="it-IT" altLang="it-IT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it-IT" altLang="it-IT" sz="1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exciting</a:t>
              </a:r>
              <a:r>
                <a:rPr kumimoji="0" lang="it-IT" altLang="it-IT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it-IT" altLang="it-IT" sz="1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event</a:t>
              </a:r>
              <a:r>
                <a:rPr kumimoji="0" lang="it-IT" altLang="it-IT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11870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53</Words>
  <Application>Microsoft Office PowerPoint</Application>
  <PresentationFormat>Widescreen</PresentationFormat>
  <Paragraphs>4</Paragraphs>
  <Slides>1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0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di Office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Microbiounibsgroup</dc:creator>
  <cp:lastModifiedBy>Microbiounibsgroup</cp:lastModifiedBy>
  <cp:revision>10</cp:revision>
  <cp:lastPrinted>2019-11-14T10:05:28Z</cp:lastPrinted>
  <dcterms:created xsi:type="dcterms:W3CDTF">2019-11-14T08:22:28Z</dcterms:created>
  <dcterms:modified xsi:type="dcterms:W3CDTF">2022-01-19T15:00:30Z</dcterms:modified>
</cp:coreProperties>
</file>